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4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64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0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5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04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6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4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0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7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9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9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6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26A8D-4F5C-4E14-96C9-FBA04DD5496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C9788-BA5C-4248-AB7A-BF1D7D84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8"/>
            <a:ext cx="12280900" cy="686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 smtClean="0">
                <a:solidFill>
                  <a:schemeClr val="bg1"/>
                </a:solidFill>
              </a:rPr>
              <a:t>TRUE GREATNESS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9200"/>
            <a:ext cx="9144000" cy="132238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Mark </a:t>
            </a:r>
            <a:r>
              <a:rPr lang="en-US" sz="3600" dirty="0" smtClean="0">
                <a:solidFill>
                  <a:schemeClr val="bg1"/>
                </a:solidFill>
              </a:rPr>
              <a:t>10:35-45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Sis. Liezel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82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8"/>
            <a:ext cx="12280900" cy="686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HOW TO GREAT</a:t>
            </a:r>
            <a:endParaRPr lang="en-US" sz="48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9850" y="1752312"/>
            <a:ext cx="9512300" cy="3988087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1. Be Humble</a:t>
            </a:r>
          </a:p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2. Serve Others</a:t>
            </a:r>
          </a:p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3. Use </a:t>
            </a:r>
            <a:r>
              <a:rPr lang="en-US" sz="4800" dirty="0">
                <a:ln>
                  <a:solidFill>
                    <a:schemeClr val="bg1"/>
                  </a:solidFill>
                </a:ln>
              </a:rPr>
              <a:t>Power to serve </a:t>
            </a: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and </a:t>
            </a:r>
            <a:r>
              <a:rPr lang="en-US" sz="4800" dirty="0">
                <a:ln>
                  <a:solidFill>
                    <a:schemeClr val="bg1"/>
                  </a:solidFill>
                </a:ln>
              </a:rPr>
              <a:t>not to be serve </a:t>
            </a:r>
            <a:endParaRPr lang="en-US" sz="4800" dirty="0" smtClean="0">
              <a:ln>
                <a:solidFill>
                  <a:schemeClr val="bg1"/>
                </a:solidFill>
              </a:ln>
            </a:endParaRPr>
          </a:p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4. Love </a:t>
            </a:r>
            <a:r>
              <a:rPr lang="en-US" sz="4800" dirty="0">
                <a:ln>
                  <a:solidFill>
                    <a:schemeClr val="bg1"/>
                  </a:solidFill>
                </a:ln>
              </a:rPr>
              <a:t>selflessly </a:t>
            </a:r>
            <a:endParaRPr lang="en-US" sz="4800" dirty="0" smtClean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41595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8"/>
            <a:ext cx="12280900" cy="686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HOW TO GREAT</a:t>
            </a:r>
            <a:endParaRPr lang="en-US" sz="48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10826"/>
            <a:ext cx="10515600" cy="2286574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5. Don't </a:t>
            </a:r>
            <a:r>
              <a:rPr lang="en-US" sz="4800" dirty="0">
                <a:ln>
                  <a:solidFill>
                    <a:schemeClr val="bg1"/>
                  </a:solidFill>
                </a:ln>
              </a:rPr>
              <a:t>seek greatness through </a:t>
            </a: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ambition </a:t>
            </a:r>
          </a:p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6. Support </a:t>
            </a:r>
            <a:r>
              <a:rPr lang="en-US" sz="4800" dirty="0">
                <a:ln>
                  <a:solidFill>
                    <a:schemeClr val="bg1"/>
                  </a:solidFill>
                </a:ln>
              </a:rPr>
              <a:t>the Gospel Ministry </a:t>
            </a:r>
            <a:endParaRPr lang="en-US" sz="4800" dirty="0" smtClean="0">
              <a:ln>
                <a:solidFill>
                  <a:schemeClr val="bg1"/>
                </a:solidFill>
              </a:ln>
            </a:endParaRPr>
          </a:p>
          <a:p>
            <a:pPr marL="0" indent="0">
              <a:buNone/>
            </a:pPr>
            <a:r>
              <a:rPr lang="en-US" sz="4800" dirty="0" smtClean="0">
                <a:ln>
                  <a:solidFill>
                    <a:schemeClr val="bg1"/>
                  </a:solidFill>
                </a:ln>
              </a:rPr>
              <a:t>7. Carry </a:t>
            </a:r>
            <a:r>
              <a:rPr lang="en-US" sz="4800" dirty="0">
                <a:ln>
                  <a:solidFill>
                    <a:schemeClr val="bg1"/>
                  </a:solidFill>
                </a:ln>
              </a:rPr>
              <a:t>Each Other's Burdens.</a:t>
            </a:r>
          </a:p>
        </p:txBody>
      </p:sp>
    </p:spTree>
    <p:extLst>
      <p:ext uri="{BB962C8B-B14F-4D97-AF65-F5344CB8AC3E}">
        <p14:creationId xmlns:p14="http://schemas.microsoft.com/office/powerpoint/2010/main" val="215377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8"/>
            <a:ext cx="12280900" cy="686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CONCLUSION</a:t>
            </a:r>
            <a:endParaRPr lang="en-US" sz="48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9426"/>
            <a:ext cx="10515600" cy="4351338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Jesus calls us to a life of service not to seek Glory or power</a:t>
            </a:r>
            <a:r>
              <a:rPr lang="en-US" sz="3600" dirty="0" smtClean="0"/>
              <a:t>. </a:t>
            </a:r>
          </a:p>
          <a:p>
            <a:pPr marL="0" indent="0">
              <a:buNone/>
            </a:pPr>
            <a:r>
              <a:rPr lang="en-US" sz="3600" dirty="0" smtClean="0"/>
              <a:t>James </a:t>
            </a:r>
            <a:r>
              <a:rPr lang="en-US" sz="3600" dirty="0"/>
              <a:t>&amp;John </a:t>
            </a:r>
            <a:r>
              <a:rPr lang="en-US" sz="3600" dirty="0" smtClean="0"/>
              <a:t>misunderstood </a:t>
            </a:r>
            <a:r>
              <a:rPr lang="en-US" sz="3600" dirty="0"/>
              <a:t>what it means to follow Jesus </a:t>
            </a:r>
            <a:r>
              <a:rPr lang="en-US" sz="3600" dirty="0" smtClean="0"/>
              <a:t>.</a:t>
            </a:r>
          </a:p>
          <a:p>
            <a:pPr marL="0" indent="0">
              <a:buNone/>
            </a:pPr>
            <a:r>
              <a:rPr lang="en-US" sz="3600" dirty="0" smtClean="0"/>
              <a:t> </a:t>
            </a:r>
            <a:r>
              <a:rPr lang="en-US" sz="3600" dirty="0"/>
              <a:t>But through the passage we see that true greatness comes from humbling ourselves and serving others</a:t>
            </a:r>
            <a:r>
              <a:rPr lang="en-US" sz="3600" dirty="0" smtClean="0"/>
              <a:t>. Let </a:t>
            </a:r>
            <a:r>
              <a:rPr lang="en-US" sz="3600" dirty="0"/>
              <a:t>us grow in our discipleship by following Jesus example whom He serve first His disciple. (By washing His disciple feet)</a:t>
            </a:r>
            <a:endParaRPr lang="en-US" sz="60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217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8"/>
            <a:ext cx="12280900" cy="6861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94025"/>
            <a:ext cx="10210800" cy="1325563"/>
          </a:xfrm>
        </p:spPr>
        <p:txBody>
          <a:bodyPr>
            <a:noAutofit/>
          </a:bodyPr>
          <a:lstStyle/>
          <a:p>
            <a:pPr algn="ctr"/>
            <a:r>
              <a:rPr lang="en-US" sz="115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TO GOD </a:t>
            </a:r>
            <a:br>
              <a:rPr lang="en-US" sz="115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115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BE ALL THE GLORY</a:t>
            </a:r>
            <a:endParaRPr lang="en-US" sz="115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874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127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Adobe Garamond Pro Bold</vt:lpstr>
      <vt:lpstr>Arial</vt:lpstr>
      <vt:lpstr>Calibri</vt:lpstr>
      <vt:lpstr>Calibri Light</vt:lpstr>
      <vt:lpstr>Office Theme</vt:lpstr>
      <vt:lpstr>TRUE GREATNESS</vt:lpstr>
      <vt:lpstr>HOW TO GREAT</vt:lpstr>
      <vt:lpstr>HOW TO GREAT</vt:lpstr>
      <vt:lpstr>CONCLUSION</vt:lpstr>
      <vt:lpstr>TO GOD  BE ALL THE GLORY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TRUE GREATNESS</dc:title>
  <dc:creator>user</dc:creator>
  <cp:lastModifiedBy>user</cp:lastModifiedBy>
  <cp:revision>7</cp:revision>
  <dcterms:created xsi:type="dcterms:W3CDTF">2025-01-14T20:54:02Z</dcterms:created>
  <dcterms:modified xsi:type="dcterms:W3CDTF">2025-01-15T00:16:43Z</dcterms:modified>
</cp:coreProperties>
</file>